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Titel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cxnSp>
        <p:nvCxnSpPr>
          <p:cNvPr id="8" name="Gerade Verbindung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07.02.2015</a:t>
            </a:fld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07.02.2015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07.02.2015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07.02.2015</a:t>
            </a:fld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07.02.2015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07.02.2015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07.02.2015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2" name="Inhaltsplatzhalt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34" name="Inhaltsplatzhalt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cxnSp>
        <p:nvCxnSpPr>
          <p:cNvPr id="10" name="Gerade Verbindung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07.02.2015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07.02.2015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Inhaltsplatzhalt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1" name="Titel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07.02.2015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07.02.2015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07.02.2015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( eig. Lucius Domitius </a:t>
            </a:r>
            <a:r>
              <a:rPr lang="de-AT" dirty="0" err="1" smtClean="0"/>
              <a:t>Ahenobarbus</a:t>
            </a:r>
            <a:r>
              <a:rPr lang="de-AT" dirty="0" smtClean="0"/>
              <a:t> </a:t>
            </a:r>
            <a:r>
              <a:rPr lang="de-AT" dirty="0" smtClean="0"/>
              <a:t>)</a:t>
            </a:r>
            <a:endParaRPr lang="de-AT" dirty="0" smtClean="0"/>
          </a:p>
          <a:p>
            <a:r>
              <a:rPr lang="de-AT" dirty="0" smtClean="0"/>
              <a:t>4.Kaiser </a:t>
            </a:r>
            <a:r>
              <a:rPr lang="de-AT" dirty="0" smtClean="0"/>
              <a:t>der </a:t>
            </a:r>
            <a:r>
              <a:rPr lang="de-AT" dirty="0" err="1" smtClean="0"/>
              <a:t>julisch-claudischen</a:t>
            </a:r>
            <a:r>
              <a:rPr lang="de-AT" dirty="0" smtClean="0"/>
              <a:t> </a:t>
            </a:r>
            <a:r>
              <a:rPr lang="de-AT" dirty="0" smtClean="0"/>
              <a:t>Dynastie</a:t>
            </a:r>
          </a:p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Von Melissa, </a:t>
            </a:r>
            <a:r>
              <a:rPr lang="de-AT" dirty="0" err="1" smtClean="0"/>
              <a:t>Sura</a:t>
            </a:r>
            <a:r>
              <a:rPr lang="de-AT" dirty="0" smtClean="0"/>
              <a:t>, </a:t>
            </a:r>
            <a:r>
              <a:rPr lang="de-AT" dirty="0" err="1" smtClean="0"/>
              <a:t>Milla</a:t>
            </a:r>
            <a:r>
              <a:rPr lang="de-AT" dirty="0" smtClean="0"/>
              <a:t> </a:t>
            </a:r>
            <a:r>
              <a:rPr lang="de-AT" dirty="0" smtClean="0"/>
              <a:t>und Daniel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NERO CLAUDIUS DRASUS GERMANICUS CAESAR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Informationen</a:t>
            </a:r>
          </a:p>
          <a:p>
            <a:r>
              <a:rPr lang="de-AT" dirty="0" smtClean="0"/>
              <a:t>Brandverlauf</a:t>
            </a:r>
          </a:p>
          <a:p>
            <a:r>
              <a:rPr lang="de-AT" dirty="0" smtClean="0"/>
              <a:t>Wiederaufbau</a:t>
            </a:r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Inhalt</a:t>
            </a:r>
            <a:endParaRPr lang="de-AT" dirty="0"/>
          </a:p>
        </p:txBody>
      </p:sp>
      <p:pic>
        <p:nvPicPr>
          <p:cNvPr id="17410" name="Picture 2" descr="https://encrypted-tbn3.gstatic.com/images?q=tbn:ANd9GcQlhl6IqBiI9S2U-nk15i5sfeZbscWM5y2XvHej2ZWYwGfLSJ-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852936"/>
            <a:ext cx="3672408" cy="27507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19 – 26 Juli 64 </a:t>
            </a:r>
          </a:p>
          <a:p>
            <a:endParaRPr lang="de-AT" dirty="0" smtClean="0"/>
          </a:p>
          <a:p>
            <a:r>
              <a:rPr lang="de-AT" dirty="0" smtClean="0"/>
              <a:t>Unter Kaiser Nero</a:t>
            </a:r>
          </a:p>
          <a:p>
            <a:pPr>
              <a:buNone/>
            </a:pPr>
            <a:endParaRPr lang="de-AT" dirty="0" smtClean="0"/>
          </a:p>
          <a:p>
            <a:r>
              <a:rPr lang="de-AT" dirty="0" smtClean="0"/>
              <a:t>4 Bezirke komplett niedergebrannt, 7 nur teilweise</a:t>
            </a:r>
          </a:p>
          <a:p>
            <a:endParaRPr lang="de-AT" dirty="0" smtClean="0"/>
          </a:p>
          <a:p>
            <a:r>
              <a:rPr lang="de-AT" dirty="0" smtClean="0"/>
              <a:t>Entstand in den Buden des Circus </a:t>
            </a:r>
            <a:r>
              <a:rPr lang="de-AT" dirty="0" err="1" smtClean="0"/>
              <a:t>Maximus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Nero gab den Christen </a:t>
            </a:r>
            <a:r>
              <a:rPr lang="de-AT" smtClean="0"/>
              <a:t>die Schuld</a:t>
            </a:r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pPr>
              <a:buNone/>
            </a:pPr>
            <a:endParaRPr lang="de-AT" dirty="0" smtClean="0"/>
          </a:p>
          <a:p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Informationen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Breitet sich schnell in </a:t>
            </a:r>
            <a:r>
              <a:rPr lang="de-AT" dirty="0" smtClean="0"/>
              <a:t>nordöstlicher Richtung aus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Löschmöglichkeiten der Feuerwehr äußerst begrenzt</a:t>
            </a:r>
          </a:p>
          <a:p>
            <a:endParaRPr lang="de-AT" dirty="0" smtClean="0"/>
          </a:p>
          <a:p>
            <a:r>
              <a:rPr lang="de-AT" dirty="0" smtClean="0"/>
              <a:t>Arbeiten mit Brandschneisen und Gegenfeuern</a:t>
            </a:r>
          </a:p>
          <a:p>
            <a:endParaRPr lang="de-AT" dirty="0" smtClean="0"/>
          </a:p>
          <a:p>
            <a:r>
              <a:rPr lang="de-AT" dirty="0" smtClean="0"/>
              <a:t>Brand wurde am 24 Juli gestoppt (6  Tage nach Beginn)</a:t>
            </a:r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Brandverlauf</a:t>
            </a:r>
            <a:endParaRPr lang="de-AT" dirty="0"/>
          </a:p>
        </p:txBody>
      </p:sp>
      <p:pic>
        <p:nvPicPr>
          <p:cNvPr id="4" name="Grafik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869160"/>
            <a:ext cx="2280295" cy="152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Schuttabfuhr  und Wiederaufbau sofort gestartet</a:t>
            </a:r>
          </a:p>
          <a:p>
            <a:endParaRPr lang="de-AT" dirty="0" smtClean="0"/>
          </a:p>
          <a:p>
            <a:r>
              <a:rPr lang="de-AT" dirty="0" smtClean="0"/>
              <a:t>Klarer Plan wurde verfolgt</a:t>
            </a:r>
          </a:p>
          <a:p>
            <a:endParaRPr lang="de-AT" dirty="0" smtClean="0"/>
          </a:p>
          <a:p>
            <a:r>
              <a:rPr lang="de-AT" dirty="0" smtClean="0"/>
              <a:t>Präventive Maßnahmen wurden ergriffen</a:t>
            </a:r>
          </a:p>
          <a:p>
            <a:endParaRPr lang="de-AT" dirty="0" smtClean="0"/>
          </a:p>
          <a:p>
            <a:r>
              <a:rPr lang="de-AT" dirty="0" smtClean="0"/>
              <a:t>Besänftigung der Götter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Wiederaufbau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8305800" cy="1143000"/>
          </a:xfrm>
        </p:spPr>
        <p:txBody>
          <a:bodyPr/>
          <a:lstStyle/>
          <a:p>
            <a:r>
              <a:rPr lang="de-AT" dirty="0" smtClean="0"/>
              <a:t>Leben und Werke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Tacitus &amp; Sueton</a:t>
            </a:r>
            <a:endParaRPr lang="de-AT" dirty="0"/>
          </a:p>
        </p:txBody>
      </p:sp>
      <p:pic>
        <p:nvPicPr>
          <p:cNvPr id="4" name="Picture 2" descr="http://upload.wikimedia.org/wikipedia/commons/3/32/Tacitus_portra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717032"/>
            <a:ext cx="1800199" cy="2475275"/>
          </a:xfrm>
          <a:prstGeom prst="rect">
            <a:avLst/>
          </a:prstGeom>
          <a:noFill/>
        </p:spPr>
      </p:pic>
      <p:pic>
        <p:nvPicPr>
          <p:cNvPr id="15362" name="Picture 2" descr="http://static.yooco.de/s2/images/website/2474761/image/Seutoni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717032"/>
            <a:ext cx="1656184" cy="24742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*um 58 n. Chr.</a:t>
            </a:r>
          </a:p>
          <a:p>
            <a:r>
              <a:rPr lang="de-AT" dirty="0" smtClean="0"/>
              <a:t>† um 120 n. Chr.</a:t>
            </a:r>
          </a:p>
          <a:p>
            <a:r>
              <a:rPr lang="de-AT" dirty="0" smtClean="0"/>
              <a:t>Beheimatet in der  </a:t>
            </a:r>
            <a:r>
              <a:rPr lang="de-AT" dirty="0" err="1" smtClean="0"/>
              <a:t>Gallia</a:t>
            </a:r>
            <a:r>
              <a:rPr lang="de-AT" dirty="0" smtClean="0"/>
              <a:t> </a:t>
            </a:r>
            <a:r>
              <a:rPr lang="de-AT" dirty="0" err="1" smtClean="0"/>
              <a:t>Cisalpina</a:t>
            </a:r>
            <a:endParaRPr lang="de-AT" dirty="0" smtClean="0"/>
          </a:p>
          <a:p>
            <a:r>
              <a:rPr lang="de-AT" dirty="0" smtClean="0"/>
              <a:t>Verheiratet</a:t>
            </a:r>
          </a:p>
          <a:p>
            <a:r>
              <a:rPr lang="de-AT" dirty="0" smtClean="0"/>
              <a:t>Historiker+ Senator</a:t>
            </a:r>
          </a:p>
          <a:p>
            <a:r>
              <a:rPr lang="de-AT" dirty="0" smtClean="0"/>
              <a:t>Römischer Konsul und Prokonsul</a:t>
            </a:r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Publius</a:t>
            </a:r>
            <a:r>
              <a:rPr lang="de-AT" dirty="0" smtClean="0"/>
              <a:t> Cornelius Tacitus</a:t>
            </a:r>
            <a:endParaRPr lang="de-AT" dirty="0"/>
          </a:p>
        </p:txBody>
      </p:sp>
      <p:pic>
        <p:nvPicPr>
          <p:cNvPr id="4" name="Picture 2" descr="http://upload.wikimedia.org/wikipedia/commons/3/32/Tacitus_portra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76672"/>
            <a:ext cx="1800199" cy="2475275"/>
          </a:xfrm>
          <a:prstGeom prst="rect">
            <a:avLst/>
          </a:prstGeom>
          <a:noFill/>
        </p:spPr>
      </p:pic>
      <p:pic>
        <p:nvPicPr>
          <p:cNvPr id="14338" name="Picture 2" descr="http://upload.wikimedia.org/wikipedia/commons/thumb/f/f7/Gallia_cisalpina_-_Shepherd_png.png/400px-Gallia_cisalpina_-_Shepherd_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437112"/>
            <a:ext cx="3960440" cy="20323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800" b="1" dirty="0" smtClean="0"/>
              <a:t>Erhaltene Werke:</a:t>
            </a:r>
          </a:p>
          <a:p>
            <a:r>
              <a:rPr lang="de-AT" sz="2800" dirty="0" smtClean="0"/>
              <a:t>Agricola </a:t>
            </a:r>
          </a:p>
          <a:p>
            <a:r>
              <a:rPr lang="de-AT" sz="2800" dirty="0" smtClean="0"/>
              <a:t>Germania</a:t>
            </a:r>
          </a:p>
          <a:p>
            <a:r>
              <a:rPr lang="de-AT" sz="2800" dirty="0" err="1" smtClean="0"/>
              <a:t>Dialogus</a:t>
            </a:r>
            <a:r>
              <a:rPr lang="de-AT" sz="2800" dirty="0" smtClean="0"/>
              <a:t> de </a:t>
            </a:r>
            <a:r>
              <a:rPr lang="de-AT" sz="2800" dirty="0" err="1" smtClean="0"/>
              <a:t>oratoribus</a:t>
            </a:r>
            <a:r>
              <a:rPr lang="de-AT" sz="2800" dirty="0" smtClean="0"/>
              <a:t> (Autorschaft umstritten)</a:t>
            </a:r>
          </a:p>
          <a:p>
            <a:r>
              <a:rPr lang="de-AT" sz="2800" dirty="0" err="1" smtClean="0"/>
              <a:t>Historiae</a:t>
            </a:r>
            <a:endParaRPr lang="de-AT" sz="2800" dirty="0" smtClean="0"/>
          </a:p>
          <a:p>
            <a:r>
              <a:rPr lang="de-AT" sz="2800" dirty="0" err="1" smtClean="0"/>
              <a:t>Annales</a:t>
            </a:r>
            <a:endParaRPr lang="de-AT" sz="2800" dirty="0" smtClean="0"/>
          </a:p>
          <a:p>
            <a:pPr>
              <a:buNone/>
            </a:pPr>
            <a:endParaRPr lang="de-AT" dirty="0" smtClean="0"/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Werke von Tacitus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*70 n. Chr.</a:t>
            </a:r>
          </a:p>
          <a:p>
            <a:r>
              <a:rPr lang="de-AT" dirty="0" smtClean="0"/>
              <a:t>† 122 n. Chr.</a:t>
            </a:r>
          </a:p>
          <a:p>
            <a:r>
              <a:rPr lang="de-AT" dirty="0" err="1" smtClean="0"/>
              <a:t>Hippo</a:t>
            </a:r>
            <a:r>
              <a:rPr lang="de-AT" dirty="0" smtClean="0"/>
              <a:t> </a:t>
            </a:r>
            <a:r>
              <a:rPr lang="de-AT" dirty="0" err="1" smtClean="0"/>
              <a:t>Regius</a:t>
            </a:r>
            <a:r>
              <a:rPr lang="de-AT" dirty="0" smtClean="0"/>
              <a:t> (bei Karthago)</a:t>
            </a:r>
          </a:p>
          <a:p>
            <a:r>
              <a:rPr lang="de-AT" dirty="0" smtClean="0"/>
              <a:t>Schriftsteller + Verwaltungsbeamter</a:t>
            </a:r>
          </a:p>
          <a:p>
            <a:r>
              <a:rPr lang="de-AT" dirty="0" smtClean="0"/>
              <a:t>Richter + Priesteramt </a:t>
            </a:r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Gaius Suetonius </a:t>
            </a:r>
            <a:r>
              <a:rPr lang="de-AT" dirty="0" err="1" smtClean="0"/>
              <a:t>Tranquillus</a:t>
            </a:r>
            <a:endParaRPr lang="de-AT" dirty="0"/>
          </a:p>
        </p:txBody>
      </p:sp>
      <p:pic>
        <p:nvPicPr>
          <p:cNvPr id="4" name="Picture 2" descr="http://static.yooco.de/s2/images/website/2474761/image/Seutoni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48680"/>
            <a:ext cx="1656184" cy="2474299"/>
          </a:xfrm>
          <a:prstGeom prst="rect">
            <a:avLst/>
          </a:prstGeom>
          <a:noFill/>
        </p:spPr>
      </p:pic>
      <p:pic>
        <p:nvPicPr>
          <p:cNvPr id="16386" name="Picture 2" descr="http://notesfromthewaitingroom.files.wordpress.com/2012/11/alger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109760"/>
            <a:ext cx="3528392" cy="2390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3600" dirty="0" smtClean="0"/>
              <a:t>De </a:t>
            </a:r>
            <a:r>
              <a:rPr lang="de-AT" sz="3600" dirty="0" err="1" smtClean="0"/>
              <a:t>vita</a:t>
            </a:r>
            <a:r>
              <a:rPr lang="de-AT" sz="3600" dirty="0" smtClean="0"/>
              <a:t> </a:t>
            </a:r>
            <a:r>
              <a:rPr lang="de-AT" sz="3600" dirty="0" err="1" smtClean="0"/>
              <a:t>Caesarum</a:t>
            </a:r>
            <a:r>
              <a:rPr lang="de-AT" sz="3600" dirty="0" smtClean="0"/>
              <a:t> / </a:t>
            </a:r>
            <a:r>
              <a:rPr lang="de-AT" sz="3600" dirty="0" err="1" smtClean="0"/>
              <a:t>Caesarenleben</a:t>
            </a:r>
            <a:endParaRPr lang="de-AT" sz="3600" dirty="0" smtClean="0"/>
          </a:p>
          <a:p>
            <a:pPr>
              <a:buNone/>
            </a:pPr>
            <a:endParaRPr lang="de-AT" sz="3600" dirty="0" smtClean="0"/>
          </a:p>
          <a:p>
            <a:r>
              <a:rPr lang="de-AT" sz="3600" dirty="0" smtClean="0"/>
              <a:t>De </a:t>
            </a:r>
            <a:r>
              <a:rPr lang="de-AT" sz="3600" dirty="0" err="1" smtClean="0"/>
              <a:t>viris</a:t>
            </a:r>
            <a:r>
              <a:rPr lang="de-AT" sz="3600" dirty="0" smtClean="0"/>
              <a:t> </a:t>
            </a:r>
            <a:r>
              <a:rPr lang="de-AT" sz="3600" dirty="0" err="1" smtClean="0"/>
              <a:t>illustribus</a:t>
            </a:r>
            <a:r>
              <a:rPr lang="de-AT" sz="3600" dirty="0" smtClean="0"/>
              <a:t> / Berühmte </a:t>
            </a:r>
            <a:r>
              <a:rPr lang="de-AT" sz="3600" dirty="0" smtClean="0"/>
              <a:t>Männer </a:t>
            </a:r>
            <a:endParaRPr lang="de-AT" sz="3600" dirty="0" smtClean="0"/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Werke von Sueton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364331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de-AT" sz="7200" dirty="0" smtClean="0"/>
              <a:t>Referat der Lateingruppe der 6G-Schüler</a:t>
            </a:r>
            <a:endParaRPr lang="de-AT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3600" dirty="0" smtClean="0"/>
              <a:t>Abstammung</a:t>
            </a:r>
          </a:p>
          <a:p>
            <a:r>
              <a:rPr lang="de-AT" sz="3600" dirty="0" smtClean="0"/>
              <a:t>Kindheit</a:t>
            </a:r>
          </a:p>
          <a:p>
            <a:r>
              <a:rPr lang="de-AT" sz="3600" dirty="0" smtClean="0"/>
              <a:t>Aufstieg</a:t>
            </a:r>
          </a:p>
          <a:p>
            <a:r>
              <a:rPr lang="de-AT" sz="3600" dirty="0" smtClean="0"/>
              <a:t>Ehen</a:t>
            </a:r>
          </a:p>
          <a:p>
            <a:r>
              <a:rPr lang="de-AT" sz="3600" dirty="0" smtClean="0"/>
              <a:t>SEINE MORDE</a:t>
            </a:r>
          </a:p>
          <a:p>
            <a:r>
              <a:rPr lang="de-AT" sz="3600" dirty="0" smtClean="0"/>
              <a:t>Sein Untergang</a:t>
            </a:r>
            <a:endParaRPr lang="de-AT" sz="36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Themenbereiche</a:t>
            </a:r>
            <a:endParaRPr lang="de-AT" dirty="0"/>
          </a:p>
        </p:txBody>
      </p:sp>
      <p:pic>
        <p:nvPicPr>
          <p:cNvPr id="4" name="Grafik 3" descr="Unbenan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785794"/>
            <a:ext cx="3357586" cy="52708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Abstammung</a:t>
            </a:r>
            <a:endParaRPr lang="de-AT" dirty="0"/>
          </a:p>
        </p:txBody>
      </p:sp>
      <p:pic>
        <p:nvPicPr>
          <p:cNvPr id="6" name="Inhaltsplatzhalter 5" descr="stammbaumner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628800"/>
            <a:ext cx="6867525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3200" dirty="0" smtClean="0"/>
              <a:t>*15. Dezember 37 nach </a:t>
            </a:r>
            <a:r>
              <a:rPr lang="de-AT" sz="3200" dirty="0" smtClean="0"/>
              <a:t>Christus ( </a:t>
            </a:r>
            <a:r>
              <a:rPr lang="de-AT" sz="3200" dirty="0" err="1" smtClean="0"/>
              <a:t>Antium</a:t>
            </a:r>
            <a:r>
              <a:rPr lang="de-AT" sz="3200" dirty="0" smtClean="0"/>
              <a:t> )</a:t>
            </a:r>
            <a:endParaRPr lang="de-AT" sz="3200" dirty="0" smtClean="0"/>
          </a:p>
          <a:p>
            <a:r>
              <a:rPr lang="de-AT" sz="3200" dirty="0" smtClean="0"/>
              <a:t>Mit </a:t>
            </a:r>
            <a:r>
              <a:rPr lang="de-AT" sz="3200" dirty="0" smtClean="0"/>
              <a:t>3 Jahren </a:t>
            </a:r>
            <a:r>
              <a:rPr lang="de-AT" sz="3200" dirty="0" smtClean="0">
                <a:sym typeface="Wingdings" pitchFamily="2" charset="2"/>
              </a:rPr>
              <a:t> Vater gestorben</a:t>
            </a:r>
          </a:p>
          <a:p>
            <a:r>
              <a:rPr lang="de-AT" sz="3200" dirty="0" smtClean="0">
                <a:sym typeface="Wingdings" pitchFamily="2" charset="2"/>
              </a:rPr>
              <a:t>Mutter verbannt</a:t>
            </a:r>
          </a:p>
          <a:p>
            <a:r>
              <a:rPr lang="de-AT" sz="3200" dirty="0" smtClean="0">
                <a:sym typeface="Wingdings" pitchFamily="2" charset="2"/>
              </a:rPr>
              <a:t>v. Tante </a:t>
            </a:r>
            <a:r>
              <a:rPr lang="de-AT" sz="3200" dirty="0" err="1" smtClean="0">
                <a:sym typeface="Wingdings" pitchFamily="2" charset="2"/>
              </a:rPr>
              <a:t>Lepida</a:t>
            </a:r>
            <a:r>
              <a:rPr lang="de-AT" sz="3200" dirty="0" smtClean="0">
                <a:sym typeface="Wingdings" pitchFamily="2" charset="2"/>
              </a:rPr>
              <a:t> adoptiert</a:t>
            </a:r>
          </a:p>
          <a:p>
            <a:r>
              <a:rPr lang="de-AT" sz="3200" dirty="0" smtClean="0">
                <a:sym typeface="Wingdings" pitchFamily="2" charset="2"/>
              </a:rPr>
              <a:t>Mit 11 Jahren v. Claudius adoptiert</a:t>
            </a:r>
          </a:p>
          <a:p>
            <a:r>
              <a:rPr lang="de-AT" sz="3200" dirty="0" smtClean="0">
                <a:sym typeface="Wingdings" pitchFamily="2" charset="2"/>
              </a:rPr>
              <a:t>Bruder: </a:t>
            </a:r>
            <a:r>
              <a:rPr lang="de-AT" sz="3200" dirty="0" err="1" smtClean="0">
                <a:sym typeface="Wingdings" pitchFamily="2" charset="2"/>
              </a:rPr>
              <a:t>Britannicus</a:t>
            </a:r>
            <a:endParaRPr lang="de-AT" sz="3200" dirty="0" smtClean="0">
              <a:sym typeface="Wingdings" pitchFamily="2" charset="2"/>
            </a:endParaRPr>
          </a:p>
          <a:p>
            <a:endParaRPr lang="de-AT" sz="3200" dirty="0" smtClean="0">
              <a:sym typeface="Wingdings" pitchFamily="2" charset="2"/>
            </a:endParaRPr>
          </a:p>
          <a:p>
            <a:endParaRPr lang="de-AT" sz="3200" dirty="0" smtClean="0">
              <a:sym typeface="Wingdings" pitchFamily="2" charset="2"/>
            </a:endParaRPr>
          </a:p>
          <a:p>
            <a:endParaRPr lang="de-AT" sz="3200" dirty="0" smtClean="0">
              <a:sym typeface="Wingdings" pitchFamily="2" charset="2"/>
            </a:endParaRPr>
          </a:p>
          <a:p>
            <a:endParaRPr lang="de-AT" sz="3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Kindheit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3600" dirty="0" smtClean="0"/>
              <a:t>Getreide - und Geldspenden</a:t>
            </a:r>
          </a:p>
          <a:p>
            <a:r>
              <a:rPr lang="de-AT" sz="3600" dirty="0" smtClean="0"/>
              <a:t>Claudius Tod </a:t>
            </a:r>
            <a:r>
              <a:rPr lang="de-AT" sz="3600" dirty="0" smtClean="0">
                <a:sym typeface="Wingdings" pitchFamily="2" charset="2"/>
              </a:rPr>
              <a:t> Herrschaft</a:t>
            </a:r>
          </a:p>
          <a:p>
            <a:r>
              <a:rPr lang="de-AT" sz="3600" dirty="0" smtClean="0">
                <a:sym typeface="Wingdings" pitchFamily="2" charset="2"/>
              </a:rPr>
              <a:t>„Regeln des Augustus“</a:t>
            </a:r>
          </a:p>
          <a:p>
            <a:r>
              <a:rPr lang="de-AT" sz="3600" dirty="0" smtClean="0">
                <a:sym typeface="Wingdings" pitchFamily="2" charset="2"/>
              </a:rPr>
              <a:t>Verfechter der Kunst (Schauspiele, Gesang,..)</a:t>
            </a:r>
          </a:p>
          <a:p>
            <a:r>
              <a:rPr lang="de-AT" sz="3600" dirty="0" smtClean="0">
                <a:sym typeface="Wingdings" pitchFamily="2" charset="2"/>
              </a:rPr>
              <a:t>4-mal Konsul</a:t>
            </a:r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Aufstieg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500166" y="1214422"/>
          <a:ext cx="5940660" cy="4905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/>
                <a:gridCol w="1980220"/>
                <a:gridCol w="1980220"/>
              </a:tblGrid>
              <a:tr h="899592">
                <a:tc>
                  <a:txBody>
                    <a:bodyPr/>
                    <a:lstStyle/>
                    <a:p>
                      <a:r>
                        <a:rPr lang="de-AT" dirty="0" smtClean="0"/>
                        <a:t>Frauen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Wann gestorben/</a:t>
                      </a:r>
                      <a:br>
                        <a:rPr lang="de-AT" dirty="0" smtClean="0"/>
                      </a:br>
                      <a:r>
                        <a:rPr lang="de-AT" dirty="0" smtClean="0"/>
                        <a:t>getötet ?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Warum getötet </a:t>
                      </a:r>
                      <a:r>
                        <a:rPr lang="de-AT" dirty="0" smtClean="0"/>
                        <a:t>?</a:t>
                      </a:r>
                    </a:p>
                    <a:p>
                      <a:endParaRPr lang="de-AT" dirty="0"/>
                    </a:p>
                  </a:txBody>
                  <a:tcPr/>
                </a:tc>
              </a:tr>
              <a:tr h="1359473"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Oktavia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62 n. Chr.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weil sie anscheinend Ehebruch</a:t>
                      </a:r>
                      <a:r>
                        <a:rPr lang="de-AT" baseline="0" dirty="0" smtClean="0"/>
                        <a:t> begangen habe</a:t>
                      </a:r>
                      <a:r>
                        <a:rPr lang="de-AT" dirty="0" smtClean="0"/>
                        <a:t> (LÜGE)</a:t>
                      </a:r>
                      <a:endParaRPr lang="de-AT" dirty="0"/>
                    </a:p>
                  </a:txBody>
                  <a:tcPr/>
                </a:tc>
              </a:tr>
              <a:tr h="842696"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Poppaea</a:t>
                      </a:r>
                      <a:r>
                        <a:rPr lang="de-AT" baseline="0" dirty="0" smtClean="0"/>
                        <a:t> Sabina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65 n. Chr.</a:t>
                      </a:r>
                    </a:p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weil sie krank und schwanger war</a:t>
                      </a:r>
                      <a:endParaRPr lang="de-AT" dirty="0"/>
                    </a:p>
                  </a:txBody>
                  <a:tcPr/>
                </a:tc>
              </a:tr>
              <a:tr h="842696"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Statilia</a:t>
                      </a:r>
                      <a:r>
                        <a:rPr lang="de-AT" dirty="0" smtClean="0"/>
                        <a:t> Messalina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68 n. Chr.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~überlebt~</a:t>
                      </a:r>
                      <a:endParaRPr lang="de-AT" dirty="0"/>
                    </a:p>
                  </a:txBody>
                  <a:tcPr/>
                </a:tc>
              </a:tr>
              <a:tr h="842696"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Sporus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69 n. Chr.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~</a:t>
                      </a:r>
                      <a:r>
                        <a:rPr lang="de-AT" dirty="0" err="1" smtClean="0"/>
                        <a:t>Selbtmord</a:t>
                      </a:r>
                      <a:r>
                        <a:rPr lang="de-AT" dirty="0" smtClean="0"/>
                        <a:t>~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219200"/>
          </a:xfrm>
        </p:spPr>
        <p:txBody>
          <a:bodyPr/>
          <a:lstStyle/>
          <a:p>
            <a:pPr algn="ctr"/>
            <a:r>
              <a:rPr lang="de-AT" dirty="0" smtClean="0"/>
              <a:t>Ehen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Britannicus</a:t>
            </a:r>
            <a:r>
              <a:rPr lang="de-AT" dirty="0" smtClean="0"/>
              <a:t> </a:t>
            </a:r>
            <a:r>
              <a:rPr lang="de-AT" dirty="0" smtClean="0">
                <a:sym typeface="Wingdings" pitchFamily="2" charset="2"/>
              </a:rPr>
              <a:t> vergiftet wegen Rivalität</a:t>
            </a:r>
          </a:p>
          <a:p>
            <a:r>
              <a:rPr lang="de-AT" dirty="0" smtClean="0">
                <a:sym typeface="Wingdings" pitchFamily="2" charset="2"/>
              </a:rPr>
              <a:t>Agrippina  in Villa ermordet</a:t>
            </a:r>
          </a:p>
          <a:p>
            <a:r>
              <a:rPr lang="de-AT" dirty="0" smtClean="0"/>
              <a:t>Octavia </a:t>
            </a:r>
            <a:r>
              <a:rPr lang="de-AT" dirty="0" smtClean="0">
                <a:sym typeface="Wingdings" pitchFamily="2" charset="2"/>
              </a:rPr>
              <a:t> zuerst verbannt, dann Pulsadern aufgeschnitten und erstickt</a:t>
            </a:r>
          </a:p>
          <a:p>
            <a:r>
              <a:rPr lang="de-AT" dirty="0" err="1" smtClean="0">
                <a:sym typeface="Wingdings" pitchFamily="2" charset="2"/>
              </a:rPr>
              <a:t>Poppaea</a:t>
            </a:r>
            <a:r>
              <a:rPr lang="de-AT" dirty="0" smtClean="0">
                <a:sym typeface="Wingdings" pitchFamily="2" charset="2"/>
              </a:rPr>
              <a:t>  scheinbar durch Tritt in Unterleib während Schwangerschaft getötet</a:t>
            </a:r>
          </a:p>
          <a:p>
            <a:r>
              <a:rPr lang="de-DE" dirty="0" smtClean="0"/>
              <a:t>Marcus </a:t>
            </a:r>
            <a:r>
              <a:rPr lang="de-DE" dirty="0" err="1" smtClean="0"/>
              <a:t>Iulius</a:t>
            </a:r>
            <a:r>
              <a:rPr lang="de-DE" dirty="0" smtClean="0"/>
              <a:t> </a:t>
            </a:r>
            <a:r>
              <a:rPr lang="de-DE" dirty="0" err="1" smtClean="0"/>
              <a:t>Vestinus</a:t>
            </a:r>
            <a:r>
              <a:rPr lang="de-DE" dirty="0" smtClean="0"/>
              <a:t> Atticus </a:t>
            </a:r>
            <a:r>
              <a:rPr lang="de-DE" dirty="0" smtClean="0">
                <a:sym typeface="Wingdings" pitchFamily="2" charset="2"/>
              </a:rPr>
              <a:t> zum Selbstmord gezwungen</a:t>
            </a:r>
          </a:p>
          <a:p>
            <a:r>
              <a:rPr lang="de-DE" dirty="0" smtClean="0">
                <a:sym typeface="Wingdings" pitchFamily="2" charset="2"/>
              </a:rPr>
              <a:t>Tante auch ermordet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Seine Morde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3200" dirty="0" smtClean="0"/>
              <a:t>Galba </a:t>
            </a:r>
            <a:r>
              <a:rPr lang="de-AT" sz="3200" dirty="0" smtClean="0">
                <a:sym typeface="Wingdings" pitchFamily="2" charset="2"/>
              </a:rPr>
              <a:t> Feind</a:t>
            </a:r>
          </a:p>
          <a:p>
            <a:r>
              <a:rPr lang="de-AT" sz="3200" dirty="0" smtClean="0">
                <a:sym typeface="Wingdings" pitchFamily="2" charset="2"/>
              </a:rPr>
              <a:t>einige Heere übergelaufen</a:t>
            </a:r>
          </a:p>
          <a:p>
            <a:r>
              <a:rPr lang="de-AT" sz="3200" dirty="0" smtClean="0">
                <a:sym typeface="Wingdings" pitchFamily="2" charset="2"/>
              </a:rPr>
              <a:t>w</a:t>
            </a:r>
            <a:r>
              <a:rPr lang="de-AT" sz="3200" dirty="0" smtClean="0">
                <a:sym typeface="Wingdings" pitchFamily="2" charset="2"/>
              </a:rPr>
              <a:t>ollte nach Ägypten fliehen</a:t>
            </a:r>
          </a:p>
          <a:p>
            <a:r>
              <a:rPr lang="de-AT" sz="3200" dirty="0" smtClean="0">
                <a:sym typeface="Wingdings" pitchFamily="2" charset="2"/>
              </a:rPr>
              <a:t>n</a:t>
            </a:r>
            <a:r>
              <a:rPr lang="de-AT" sz="3200" dirty="0" smtClean="0">
                <a:sym typeface="Wingdings" pitchFamily="2" charset="2"/>
              </a:rPr>
              <a:t>icht geschafft  bei Freunden um Hilfe ersucht, jedoch wollte keiner helfen</a:t>
            </a:r>
          </a:p>
          <a:p>
            <a:r>
              <a:rPr lang="de-AT" sz="3200" dirty="0" smtClean="0">
                <a:sym typeface="Wingdings" pitchFamily="2" charset="2"/>
              </a:rPr>
              <a:t>Zum </a:t>
            </a:r>
            <a:r>
              <a:rPr lang="de-AT" sz="3200" dirty="0" err="1" smtClean="0">
                <a:sym typeface="Wingdings" pitchFamily="2" charset="2"/>
              </a:rPr>
              <a:t>Staatsfreind</a:t>
            </a:r>
            <a:r>
              <a:rPr lang="de-AT" sz="3200" dirty="0" smtClean="0">
                <a:sym typeface="Wingdings" pitchFamily="2" charset="2"/>
              </a:rPr>
              <a:t> ausgerufen</a:t>
            </a:r>
          </a:p>
          <a:p>
            <a:r>
              <a:rPr lang="de-AT" sz="3200" dirty="0" smtClean="0">
                <a:sym typeface="Wingdings" pitchFamily="2" charset="2"/>
              </a:rPr>
              <a:t>SELBSTMORD</a:t>
            </a:r>
            <a:endParaRPr lang="de-AT" sz="3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Sein Untergang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Maja, Dajana, Kim, Richard &amp; Tobias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Großer Brand Roms	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412</Words>
  <Application>Microsoft Office PowerPoint</Application>
  <PresentationFormat>Bildschirmpräsentation (4:3)</PresentationFormat>
  <Paragraphs>127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Papier</vt:lpstr>
      <vt:lpstr>NERO CLAUDIUS DRASUS GERMANICUS CAESAR</vt:lpstr>
      <vt:lpstr>Themenbereiche</vt:lpstr>
      <vt:lpstr>Abstammung</vt:lpstr>
      <vt:lpstr>Kindheit</vt:lpstr>
      <vt:lpstr>Aufstieg</vt:lpstr>
      <vt:lpstr>Ehen</vt:lpstr>
      <vt:lpstr>Seine Morde</vt:lpstr>
      <vt:lpstr>Sein Untergang</vt:lpstr>
      <vt:lpstr>Großer Brand Roms </vt:lpstr>
      <vt:lpstr>Inhalt</vt:lpstr>
      <vt:lpstr>Informationen</vt:lpstr>
      <vt:lpstr>Brandverlauf</vt:lpstr>
      <vt:lpstr>Wiederaufbau</vt:lpstr>
      <vt:lpstr>Tacitus &amp; Sueton</vt:lpstr>
      <vt:lpstr>Publius Cornelius Tacitus</vt:lpstr>
      <vt:lpstr>Werke von Tacitus</vt:lpstr>
      <vt:lpstr>Gaius Suetonius Tranquillus</vt:lpstr>
      <vt:lpstr>Werke von Sueton</vt:lpstr>
      <vt:lpstr>Referat der Lateingruppe der 6G-Schüler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NERO CLAUDIUS DRASUS GERMANICUS CAESAR</dc:title>
  <dc:creator>KienasDan</dc:creator>
  <cp:lastModifiedBy>Danny26</cp:lastModifiedBy>
  <cp:revision>14</cp:revision>
  <dcterms:created xsi:type="dcterms:W3CDTF">2015-02-05T11:20:52Z</dcterms:created>
  <dcterms:modified xsi:type="dcterms:W3CDTF">2015-02-07T15:27:30Z</dcterms:modified>
</cp:coreProperties>
</file>